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-1688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3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0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1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6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4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2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0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9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B74D-BD66-8B45-891C-9A96ABEFBD9C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0C646-04D6-4B40-91E3-DF2150671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9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utsa_libraries_ppt_banner_1024x10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5031"/>
            <a:ext cx="9144000" cy="89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0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UTSA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Lopez</dc:creator>
  <cp:lastModifiedBy>Edward Lopez</cp:lastModifiedBy>
  <cp:revision>3</cp:revision>
  <dcterms:created xsi:type="dcterms:W3CDTF">2017-01-02T15:09:34Z</dcterms:created>
  <dcterms:modified xsi:type="dcterms:W3CDTF">2017-01-02T15:34:48Z</dcterms:modified>
</cp:coreProperties>
</file>